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0ABC10B-9580-4936-8E41-5E9FDFF94B82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4E658A-640D-4829-9151-B899AC3DE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file:///C:\Documents%20and%20Settings\&#1040;&#1076;&#1084;&#1080;&#1085;&#1080;&#1089;&#1090;&#1088;&#1072;&#1090;&#1086;&#1088;\&#1052;&#1086;&#1080;%20&#1076;&#1086;&#1082;&#1091;&#1084;&#1077;&#1085;&#1090;&#1099;\&#1055;&#1088;&#1077;&#1079;&#1077;&#1085;&#1090;&#1072;&#1094;&#1080;&#1103;%20&#1061;&#1086;&#1088;&#1077;&#1086;&#1075;&#1088;&#1092;&#1080;&#1080;%202010\&#1053;&#1072;&#1088;&#1086;&#1076;&#1085;&#1086;-&#1089;&#1094;&#1077;&#1085;&#1080;&#1095;&#1077;&#1089;&#1082;&#1080;&#1081;%20&#1090;&#1072;&#1085;&#1077;&#1094;.mp3" TargetMode="External"/><Relationship Id="rId1" Type="http://schemas.openxmlformats.org/officeDocument/2006/relationships/audio" Target="file:///G:\&#1087;&#1088;&#1077;&#1079;&#1077;&#1085;&#1090;&#1072;&#1094;&#1080;&#1080;\balnye-sudarushka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861048"/>
            <a:ext cx="8458200" cy="10801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НАРОДНО </a:t>
            </a:r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– СЦЕНИЧЕСКИЙ ТАНЕЦ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9" name="Рисунок 8" descr="Хор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357166"/>
            <a:ext cx="3786180" cy="28749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 descr="Хота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57166"/>
            <a:ext cx="4082171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balnye-sudarush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Народно-сценический танец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С давних времен 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0" y="1285860"/>
            <a:ext cx="4214810" cy="557214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Народный танец был одним из самых любимых видов искусства.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Рожденные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народом, сохраняемые в течение веков, народные танцы продолжают волновать и исполнителей, и зрителей.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dirty="0"/>
          </a:p>
        </p:txBody>
      </p:sp>
      <p:pic>
        <p:nvPicPr>
          <p:cNvPr id="14" name="Рисунок 13" descr="IMG_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4357718" cy="5072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Народный  танец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0" y="1600200"/>
            <a:ext cx="4429156" cy="47244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</a:t>
            </a:r>
            <a:r>
              <a:rPr lang="ru-RU" sz="2600" b="1" dirty="0" smtClean="0"/>
              <a:t>один из древнейших видов народного искусства… складывался и развивался под влиянием географических, исторических и социальных условий жизни. Он конкретно выражает стиль и манеру исполнения каждого народа и неразрывно связан с другими видами искусства, главным образом с музыкой.</a:t>
            </a:r>
          </a:p>
          <a:p>
            <a:endParaRPr lang="ru-RU" dirty="0"/>
          </a:p>
        </p:txBody>
      </p:sp>
      <p:pic>
        <p:nvPicPr>
          <p:cNvPr id="10" name="Содержимое 9" descr="51569428_berezka_2_sm_001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42844" y="1142984"/>
            <a:ext cx="3020655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3aa4c6dce9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4500546"/>
            <a:ext cx="2928990" cy="22146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 descr="Narod_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8926" y="2500306"/>
            <a:ext cx="2078685" cy="30718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Народный танец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143000"/>
            <a:ext cx="4495800" cy="26431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У каждого народа сложились свои танцевальные традиции, пластический язык, особая координация движений, приемы соотношения движения с музыкой.</a:t>
            </a:r>
          </a:p>
          <a:p>
            <a:pPr algn="ctr">
              <a:buNone/>
            </a:pPr>
            <a:r>
              <a:rPr lang="ru-RU" sz="2400" b="1" dirty="0" smtClean="0"/>
              <a:t> Родилось такое разнообразие танцев из характера народа, его жизни и образа занятий. </a:t>
            </a:r>
            <a:endParaRPr lang="ru-RU" sz="2400" b="1" dirty="0"/>
          </a:p>
        </p:txBody>
      </p:sp>
      <p:pic>
        <p:nvPicPr>
          <p:cNvPr id="7" name="Рисунок 6" descr="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206" y="3000372"/>
            <a:ext cx="1785918" cy="1714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 descr="data.175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142984"/>
            <a:ext cx="3000396" cy="2357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 descr="IMG_0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4357670"/>
            <a:ext cx="3071834" cy="2500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9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900"/>
                            </p:stCondLst>
                            <p:childTnLst>
                              <p:par>
                                <p:cTn id="3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00"/>
                            </p:stCondLst>
                            <p:childTnLst>
                              <p:par>
                                <p:cTn id="40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«Народный танец», как предмет обучения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554162"/>
            <a:ext cx="5286412" cy="452596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/>
              <a:t>Является одной из профилирующих дисциплин </a:t>
            </a:r>
            <a:r>
              <a:rPr lang="ru-RU" b="1" dirty="0" smtClean="0"/>
              <a:t> </a:t>
            </a:r>
            <a:endParaRPr lang="ru-RU" b="1" dirty="0" smtClean="0"/>
          </a:p>
          <a:p>
            <a:pPr algn="ctr"/>
            <a:r>
              <a:rPr lang="ru-RU" b="1" dirty="0" smtClean="0"/>
              <a:t>На </a:t>
            </a:r>
            <a:r>
              <a:rPr lang="ru-RU" b="1" dirty="0" smtClean="0"/>
              <a:t>занятиях дети </a:t>
            </a:r>
            <a:r>
              <a:rPr lang="ru-RU" b="1" dirty="0" smtClean="0"/>
              <a:t>знакомятся  с танцами народов мира, с богатейшим фольклором стран как ближнего, так и дальнего зарубежья. </a:t>
            </a:r>
          </a:p>
        </p:txBody>
      </p:sp>
      <p:pic>
        <p:nvPicPr>
          <p:cNvPr id="5" name="Рисунок 4" descr="HSH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235745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929066"/>
            <a:ext cx="2819112" cy="22145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6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6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16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57200"/>
            <a:ext cx="8705880" cy="8382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Народно – сценический танец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1554162"/>
            <a:ext cx="4071966" cy="452596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способствует развитию навыков, связанных с ощущением увлекательной стихии танца вместе с яркостью звуков, контрастностью темпов, характерностью ритмов. </a:t>
            </a:r>
            <a:endParaRPr lang="ru-RU" dirty="0"/>
          </a:p>
        </p:txBody>
      </p:sp>
      <p:pic>
        <p:nvPicPr>
          <p:cNvPr id="4" name="Рисунок 3" descr="1229072663_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3929066"/>
            <a:ext cx="3767056" cy="23669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Balet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357298"/>
            <a:ext cx="3692039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212</TotalTime>
  <Words>178</Words>
  <Application>Microsoft Office PowerPoint</Application>
  <PresentationFormat>Экран (4:3)</PresentationFormat>
  <Paragraphs>14</Paragraphs>
  <Slides>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 Black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С давних времен </vt:lpstr>
      <vt:lpstr>Народный  танец</vt:lpstr>
      <vt:lpstr>Народный танец </vt:lpstr>
      <vt:lpstr> «Народный танец», как предмет обучения </vt:lpstr>
      <vt:lpstr>Народно – сценический танец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29</cp:revision>
  <dcterms:created xsi:type="dcterms:W3CDTF">2010-03-06T07:46:25Z</dcterms:created>
  <dcterms:modified xsi:type="dcterms:W3CDTF">2016-04-11T15:56:45Z</dcterms:modified>
</cp:coreProperties>
</file>